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067EE-B96B-4EEC-8B06-A732891F2D53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24E51-59F4-43C2-9526-7D4401AEF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20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4E51-59F4-43C2-9526-7D4401AEF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4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1528D-5942-46B8-B4AA-FBAB39E56D80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12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9523E3-DDA1-4C46-982B-D485748F51F6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2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90DE5-8B39-4D8C-A4AB-B4B78BB52506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6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4E51-59F4-43C2-9526-7D4401AEF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37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4E51-59F4-43C2-9526-7D4401AEF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39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4E51-59F4-43C2-9526-7D4401AEF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73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8E66FA-55DD-4337-A075-E6360B3B3735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4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4E357-D27C-48C5-9A39-0D46FC08D670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D2717-B80A-47BB-AC8B-3EA6646EEE29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8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E84A6-A3D1-420F-A486-CB12B0DB39CD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D8FDC-3CEC-4A6A-B02F-9E6AA7D1DD4A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 altLang="nl-NL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4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09E9F4-E07B-4777-AE6F-D8D431B71C51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54A724-2244-4672-8BAC-ABBE5B369DE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frm=1&amp;source=images&amp;cd=&amp;cad=rja&amp;uact=8&amp;ved=0CAcQjRw&amp;url=http://www.belpaese.nl/B2SGESGG.HTML&amp;ei=DWFkVN2kBobXatfMgugL&amp;bvm=bv.79189006,d.d2s&amp;psig=AFQjCNHONwHvAGz2RRwYCBk50QHNIDVyJg&amp;ust=141595096270030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uact=8&amp;ved=0CAcQjRw&amp;url=http://www.tweedewereldoorlog.nl/themas/voor-de-oorlog/opkomst-van-het-fascisme/opkomst-fascisme-in-italie-1922/&amp;ei=amFkVLTMGsfvaN3WgZAB&amp;bvm=bv.79189006,d.d2s&amp;psig=AFQjCNHipSZSgxCeQ_7-GBGeRMIX53kIgg&amp;ust=14159510568839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2.2 Fascisme en communisme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Fascisme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6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Dood Lenin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1924 sterft Lenin, Stalin volgt hem op</a:t>
            </a:r>
          </a:p>
        </p:txBody>
      </p:sp>
      <p:pic>
        <p:nvPicPr>
          <p:cNvPr id="21509" name="Picture 5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329238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Bolsjewieken aan de macht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Eenpartijstaat</a:t>
            </a:r>
          </a:p>
          <a:p>
            <a:pPr>
              <a:buFontTx/>
              <a:buNone/>
            </a:pPr>
            <a:r>
              <a:rPr lang="nl-NL" altLang="nl-NL"/>
              <a:t>	</a:t>
            </a:r>
            <a:r>
              <a:rPr lang="nl-NL" altLang="nl-NL" i="1"/>
              <a:t>Een land waarin een politieke partij de dienst uitmaakt. Andere partijen zijn verboden, waardoor burgers geen vrije keuze hebben bij de verkiezingen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/>
              <a:t>Stalin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057" name="Picture 9" descr="Stal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4332287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94c32e911fd0a571a25fc5bb86fdc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8272462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half" idx="4294967295"/>
          </p:nvPr>
        </p:nvSpPr>
        <p:spPr>
          <a:xfrm>
            <a:off x="323528" y="980728"/>
            <a:ext cx="3923928" cy="5446936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smtClean="0"/>
              <a:t>Jozef </a:t>
            </a:r>
            <a:r>
              <a:rPr lang="nl-NL" sz="3300" dirty="0" err="1" smtClean="0"/>
              <a:t>Vissarionovitsjk</a:t>
            </a:r>
            <a:r>
              <a:rPr lang="nl-NL" sz="3300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err="1" smtClean="0"/>
              <a:t>Djoegasjvilli</a:t>
            </a:r>
            <a:endParaRPr lang="nl-NL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nl-NL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smtClean="0"/>
              <a:t>Geboren in 1879 te Georgië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nl-NL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smtClean="0"/>
              <a:t>Volgde eerst een priesteropleiding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nl-NL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smtClean="0"/>
              <a:t>Las boeken van revolutionairen en werd Bolsjewiek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nl-NL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smtClean="0"/>
              <a:t>Onder de schuilnamen </a:t>
            </a:r>
            <a:r>
              <a:rPr lang="nl-NL" sz="3300" dirty="0" err="1" smtClean="0"/>
              <a:t>Koba</a:t>
            </a:r>
            <a:r>
              <a:rPr lang="nl-NL" sz="3300" dirty="0" smtClean="0"/>
              <a:t> en </a:t>
            </a:r>
            <a:r>
              <a:rPr lang="nl-NL" sz="3300" dirty="0" err="1" smtClean="0"/>
              <a:t>Stalin</a:t>
            </a:r>
            <a:r>
              <a:rPr lang="nl-NL" sz="3300" dirty="0" smtClean="0"/>
              <a:t> was hij lid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nl-NL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smtClean="0"/>
              <a:t>Aantal keren opgepakt door politie van de Tsaar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nl-NL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nl-NL" sz="3300" dirty="0" smtClean="0"/>
              <a:t>Eenvoudige afkomst, in ogen Lenin een echte ‘proletariër’.</a:t>
            </a:r>
          </a:p>
          <a:p>
            <a:pPr eaLnBrk="1" hangingPunct="1"/>
            <a:r>
              <a:rPr lang="nl-NL" altLang="nl-NL" sz="3600" dirty="0"/>
              <a:t>1922 Secretaris Generaal van de Communistische partij</a:t>
            </a:r>
          </a:p>
          <a:p>
            <a:pPr eaLnBrk="1" hangingPunct="1"/>
            <a:endParaRPr lang="nl-NL" altLang="nl-NL" sz="3600" dirty="0"/>
          </a:p>
          <a:p>
            <a:pPr eaLnBrk="1" hangingPunct="1"/>
            <a:r>
              <a:rPr lang="nl-NL" altLang="nl-NL" sz="3600" dirty="0"/>
              <a:t>Werd de rode tsaar genoemd</a:t>
            </a:r>
            <a:r>
              <a:rPr lang="nl-NL" altLang="nl-NL" sz="800" dirty="0"/>
              <a:t>. </a:t>
            </a:r>
          </a:p>
        </p:txBody>
      </p:sp>
      <p:pic>
        <p:nvPicPr>
          <p:cNvPr id="6" name="Picture 2" descr="http://visualrian.com/storage/PreviewWM/0047/44/4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35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accent1">
                    <a:satMod val="150000"/>
                  </a:schemeClr>
                </a:solidFill>
              </a:rPr>
              <a:t>Gelya</a:t>
            </a:r>
            <a:r>
              <a:rPr lang="nl-NL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accent1">
                    <a:satMod val="150000"/>
                  </a:schemeClr>
                </a:solidFill>
                <a:sym typeface="Wingdings" pitchFamily="2" charset="2"/>
              </a:rPr>
              <a:t> propaganda</a:t>
            </a:r>
            <a:endParaRPr lang="nl-N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Foto verscheen in 1935.</a:t>
            </a:r>
          </a:p>
          <a:p>
            <a:pPr eaLnBrk="1" hangingPunct="1"/>
            <a:r>
              <a:rPr lang="nl-NL" altLang="nl-NL" smtClean="0"/>
              <a:t>Tekst onder de foto: Dank u,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altLang="nl-NL" smtClean="0"/>
              <a:t>Kameraad Stalin, voor mijn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altLang="nl-NL" smtClean="0"/>
              <a:t>Gelukkige jeugd. </a:t>
            </a:r>
          </a:p>
          <a:p>
            <a:pPr eaLnBrk="1" hangingPunct="1"/>
            <a:r>
              <a:rPr lang="nl-NL" altLang="nl-NL" smtClean="0"/>
              <a:t>Binnen enkele jaren waren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altLang="nl-NL" smtClean="0"/>
              <a:t>vader en moeder dood vanwege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altLang="nl-NL" smtClean="0"/>
              <a:t>beschuldiging van landverraad. </a:t>
            </a:r>
          </a:p>
        </p:txBody>
      </p:sp>
      <p:pic>
        <p:nvPicPr>
          <p:cNvPr id="17412" name="Picture 2" descr="http://visualrian.com/storage/PreviewWM/0047/44/4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500313"/>
            <a:ext cx="2357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8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satMod val="150000"/>
                  </a:schemeClr>
                </a:solidFill>
              </a:rPr>
              <a:t>Thuis</a:t>
            </a:r>
            <a:endParaRPr lang="nl-N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Vader Stalin gewelddadige dronkenlap</a:t>
            </a:r>
          </a:p>
          <a:p>
            <a:pPr eaLnBrk="1" hangingPunct="1"/>
            <a:r>
              <a:rPr lang="nl-NL" altLang="nl-NL" dirty="0" smtClean="0"/>
              <a:t>Vader mishandelde zijn vrouw en kind</a:t>
            </a:r>
          </a:p>
          <a:p>
            <a:pPr eaLnBrk="1" hangingPunct="1"/>
            <a:r>
              <a:rPr lang="nl-NL" altLang="nl-NL" dirty="0" smtClean="0"/>
              <a:t>Stalin was klein en had een pokdalig gezicht</a:t>
            </a:r>
          </a:p>
          <a:p>
            <a:pPr eaLnBrk="1" hangingPunct="1"/>
            <a:r>
              <a:rPr lang="nl-NL" altLang="nl-NL" dirty="0" smtClean="0"/>
              <a:t>Stalin is 2x getrouwd geweest</a:t>
            </a:r>
          </a:p>
          <a:p>
            <a:pPr eaLnBrk="1" hangingPunct="1"/>
            <a:r>
              <a:rPr lang="nl-NL" altLang="nl-NL" dirty="0" smtClean="0"/>
              <a:t>Eerste vrouw overleed op jonge leeftijd. </a:t>
            </a:r>
          </a:p>
          <a:p>
            <a:pPr eaLnBrk="1" hangingPunct="1"/>
            <a:r>
              <a:rPr lang="nl-NL" altLang="nl-NL" dirty="0" smtClean="0"/>
              <a:t>Uit dit huwelijk had Stalin een zoon, deze noemde hij een slappeling</a:t>
            </a:r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5861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satMod val="150000"/>
                  </a:schemeClr>
                </a:solidFill>
              </a:rPr>
              <a:t>Thuis</a:t>
            </a:r>
            <a:endParaRPr lang="nl-N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vrouw was </a:t>
            </a:r>
            <a:r>
              <a:rPr lang="nl-NL" dirty="0" err="1" smtClean="0"/>
              <a:t>Nadja</a:t>
            </a:r>
            <a:r>
              <a:rPr lang="nl-NL" dirty="0" smtClean="0"/>
              <a:t> </a:t>
            </a:r>
            <a:r>
              <a:rPr lang="nl-NL" dirty="0" err="1" smtClean="0"/>
              <a:t>Alliloejeva</a:t>
            </a:r>
            <a:r>
              <a:rPr lang="nl-NL" dirty="0" smtClean="0"/>
              <a:t>. Kreeg een zoon en dochter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err="1" smtClean="0"/>
              <a:t>Nadja</a:t>
            </a:r>
            <a:r>
              <a:rPr lang="nl-NL" dirty="0" smtClean="0"/>
              <a:t> kreeg een steeds grotere afkeer tegen </a:t>
            </a:r>
            <a:r>
              <a:rPr lang="nl-NL" dirty="0"/>
              <a:t>S</a:t>
            </a:r>
            <a:r>
              <a:rPr lang="nl-NL" dirty="0" smtClean="0"/>
              <a:t>talin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smtClean="0"/>
              <a:t>Ze was kritisch over de moorddadige politiek van </a:t>
            </a:r>
            <a:r>
              <a:rPr lang="nl-NL" dirty="0" err="1" smtClean="0"/>
              <a:t>Stalin</a:t>
            </a:r>
            <a:endParaRPr lang="nl-NL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smtClean="0"/>
              <a:t>In 1932 dood in appartement gevonden, zelfmoord of…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smtClean="0"/>
              <a:t>Familie van </a:t>
            </a:r>
            <a:r>
              <a:rPr lang="nl-NL" dirty="0" err="1" smtClean="0"/>
              <a:t>Nadja</a:t>
            </a:r>
            <a:r>
              <a:rPr lang="nl-NL" dirty="0" smtClean="0"/>
              <a:t> werd naar strafkampen gestuurd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39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satMod val="150000"/>
                  </a:schemeClr>
                </a:solidFill>
              </a:rPr>
              <a:t>Alleenheerschappij</a:t>
            </a:r>
            <a:endParaRPr lang="nl-N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57188" y="1571625"/>
            <a:ext cx="8786812" cy="4559300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Dictator</a:t>
            </a:r>
          </a:p>
          <a:p>
            <a:pPr eaLnBrk="1" hangingPunct="1"/>
            <a:r>
              <a:rPr lang="nl-NL" altLang="nl-NL" dirty="0" smtClean="0"/>
              <a:t>Totalitaire staat= een manier van regeren waarbij de staat het leven van de inwoners volledig beheerst en controleert.</a:t>
            </a:r>
          </a:p>
          <a:p>
            <a:pPr eaLnBrk="1" hangingPunct="1"/>
            <a:r>
              <a:rPr lang="nl-NL" altLang="nl-NL" dirty="0" smtClean="0"/>
              <a:t>1924 dood Lenin, dus machtsstrijd</a:t>
            </a:r>
          </a:p>
          <a:p>
            <a:pPr eaLnBrk="1" hangingPunct="1"/>
            <a:r>
              <a:rPr lang="nl-NL" altLang="nl-NL" dirty="0" smtClean="0"/>
              <a:t>Een voor een tegenstanders uitschakelen, o.a. Trotski</a:t>
            </a:r>
          </a:p>
          <a:p>
            <a:pPr eaLnBrk="1" hangingPunct="1"/>
            <a:endParaRPr lang="nl-NL" altLang="nl-NL" dirty="0" smtClean="0"/>
          </a:p>
        </p:txBody>
      </p:sp>
      <p:pic>
        <p:nvPicPr>
          <p:cNvPr id="21508" name="Picture 2" descr="http://www.socialisme.be/marxisme/l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satMod val="150000"/>
                  </a:schemeClr>
                </a:solidFill>
              </a:rPr>
              <a:t>planeconomie</a:t>
            </a:r>
            <a:endParaRPr lang="nl-N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smtClean="0"/>
              <a:t>1928 planeconomie ingevoerd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smtClean="0"/>
              <a:t>Vijfjarenplan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dirty="0" smtClean="0"/>
              <a:t>Collectivisatie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nl-NL" sz="30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nl-NL" sz="30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sz="2800" dirty="0" smtClean="0"/>
              <a:t>Vijfjarenplan = zeer gedetailleerde economische plannen waarin de Sovjetregering beschreef wat en hoeveel er in de industrie geproduceerd moest worden.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nl-NL" sz="3000" dirty="0" smtClean="0"/>
              <a:t>Collectivisatie = samenvoegen van zelfstandige boerderijen in de </a:t>
            </a:r>
            <a:r>
              <a:rPr lang="nl-NL" sz="3000" dirty="0" err="1" smtClean="0"/>
              <a:t>Sovjet-unie</a:t>
            </a:r>
            <a:r>
              <a:rPr lang="nl-NL" sz="3000" dirty="0" smtClean="0"/>
              <a:t> tot grote gezamenlijke (</a:t>
            </a:r>
            <a:r>
              <a:rPr lang="nl-NL" sz="3000" dirty="0" err="1" smtClean="0"/>
              <a:t>colectieve</a:t>
            </a:r>
            <a:r>
              <a:rPr lang="nl-NL" sz="3000" dirty="0" smtClean="0"/>
              <a:t>) boerenbedrijven.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0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Italië WOI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s://encrypted-tbn0.gstatic.com/images?q=tbn:ANd9GcTd4nBfvBUUH7W0ufcV5R0hQ9KloqP9o8knA6D7swZiUeyqwDj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70995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satMod val="150000"/>
                  </a:schemeClr>
                </a:solidFill>
              </a:rPr>
              <a:t>Grote </a:t>
            </a:r>
            <a:r>
              <a:rPr lang="nl-NL" dirty="0" err="1" smtClean="0">
                <a:solidFill>
                  <a:schemeClr val="accent1">
                    <a:satMod val="150000"/>
                  </a:schemeClr>
                </a:solidFill>
              </a:rPr>
              <a:t>Tereur</a:t>
            </a:r>
            <a:endParaRPr lang="nl-N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Miljoenen mensen stierven van de honger miljoenen mensen werden gedeporteerd naar strafkampen</a:t>
            </a:r>
          </a:p>
        </p:txBody>
      </p:sp>
      <p:pic>
        <p:nvPicPr>
          <p:cNvPr id="23556" name="Picture 2" descr="http://zapruder.nl/images/uploads/goe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27425"/>
            <a:ext cx="36433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ww.lib.ndsu.nodak.edu/grhc/order/general/images/goldad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500438"/>
            <a:ext cx="4197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satMod val="150000"/>
                  </a:schemeClr>
                </a:solidFill>
              </a:rPr>
              <a:t>Grote zuivering</a:t>
            </a:r>
            <a:endParaRPr lang="nl-N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1943</a:t>
            </a:r>
          </a:p>
          <a:p>
            <a:pPr eaLnBrk="1" hangingPunct="1"/>
            <a:r>
              <a:rPr lang="nl-NL" altLang="nl-NL" smtClean="0"/>
              <a:t>Duizenden showprocessen</a:t>
            </a:r>
          </a:p>
          <a:p>
            <a:pPr eaLnBrk="1" hangingPunct="1"/>
            <a:r>
              <a:rPr lang="nl-NL" altLang="nl-NL" smtClean="0"/>
              <a:t>Vooral partijleden en officieren uit het rode leger</a:t>
            </a:r>
          </a:p>
          <a:p>
            <a:pPr eaLnBrk="1" hangingPunct="1"/>
            <a:r>
              <a:rPr lang="nl-NL" altLang="nl-NL" smtClean="0"/>
              <a:t>Stalin wilde zijn macht vergroten</a:t>
            </a:r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4796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onvrede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Onvrede over gebiedsuitbreidingen onder oorlogsveteranen</a:t>
            </a:r>
            <a:endParaRPr lang="nl-NL" dirty="0"/>
          </a:p>
        </p:txBody>
      </p:sp>
      <p:sp>
        <p:nvSpPr>
          <p:cNvPr id="4" name="AutoShape 2" descr="data:image/jpeg;base64,/9j/4AAQSkZJRgABAQAAAQABAAD/2wCEAAkGBxQTEhUUExQWFRUXGCAbGBgYGR0eHhkcHBwfGB4aHB0fHSggGhwlHBcXITEhJSkrLi4uFyAzODMsNygtLiwBCgoKBQUFDgUFDisZExkrKysrKysrKysrKysrKysrKysrKysrKysrKysrKysrKysrKysrKysrKysrKysrKysrK//AABEIAL0BCgMBIgACEQEDEQH/xAAcAAACAwEBAQEAAAAAAAAAAAAFBgMEBwIBAAj/xABDEAACAQIEAwYDBgMHAwMFAAABAgMAEQQSITEFBkETIlFhcYEHMpEUI0KhscFS0fAVJDNygpLhU2KyNKLxFhdUwtL/xAAUAQEAAAAAAAAAAAAAAAAAAAAA/8QAFBEBAAAAAAAAAAAAAAAAAAAAAP/aAAwDAQACEQMRAD8A952jDYyUeCoB9C370qS4femjmSUHFYi/8YH0UCgJTumgFRQG+tjr+ldHc5vrVmPDeDVIiKASSfagp4bCdbZtb038l4YWxDhctoiLeZ0/aljDOlhZiDT3ynH9zP3s18i39WoMj5pS2LmHg1vooH7VQwWFzsBYm/gRf86vczNfF4gj/qt+tqu8p4fPPCNNSd4yeoGlqD9A4fCgQooFgFUW9LUh87NeSQAXPaDQeSj+daaqaCst48rHETG2nakD200+lAvDBAq2mUki4Iq6mBtpYEAdKsQ/ISRc5utXsKyn8IA20oK/K+BR8RcgkIC5v5f80kc+8ad8Q8asQqnvWNsz76+SiwA8q1zlbBpeUr1XL6XNYTxoXxM/X71//I0D38LMbK+dXu8S2Fzra+633tbWiHEOGNG8iC3dbS/h0/L9KYfhNwns+H3I70jsx0t4KBr5CuuasODMdNwu2+1qBYjw+nfFvMGp8JDc5VuSdB5+1WuxGXY+9X+EgQRTYphYIuhvtpcn1AFBFiOFzRoSVVrC7KGGYD03oCFzAm1/KqHBue2lxihoEys9lIvnF+pP4vMU18bwGRzkAs+oHr/zegAYeMFxcEWPjRRMEr6aiqsERJ10PrRfhuDkl7qD5dz/AM0FHGcPbxva9BMNgH7cNewvTjiFZGAcWYeNCnkPbWv/AFagvYCMksNLHT8qynmPgT4eUgqQp1U9LeHtWrcLVrtY9b2pikwIaMhlVr9G/rWg/OkakagkeYo3BhGkiaR+/dgoN9VNxqfEEG1PfG+RIWBMTGJr7HVf5iqPD+DtBE8Mo+YmxG1twfyoOI+SIfs5kZmZst/C1WouHY/Bi+Hf7TD1iff26/T6U1YaC8IQ7FbVZtYWFAsYLmDDYn7tr4aa/wAj7E+R2pkh4laSJCth3yWJNhe+W1u6b7a60P4hwqLED75FcEG19wfXegbcIxWEI+yS9pFb/Cl1t1sCaC1x2RZXVkYEKoU69b6j1rqNxYd3pQvhvMMFuznDQShiTmF1Ot7A9NKaY49BYoRbQ3FAs8VYPJM2msj/AJNb9qF4saelTSS5gTp3mYj3Ymqzk90GgiV7dbCpGU9Nb1x2qhtQKsxgAXYamgrDCAmxGtPnKsYXDOB/1EH01pKUpcZcw9dqeeBf+jLX0MhP+1CaDEuIT5nkPjIxv6k01/DxC2JhAvprpILfP4ftSVe+vjWgfC+IHFxbXCg6xm/U77e9BvAGgrKuJEu8hNz969rf5jWrGsm+0AEkgG7k723JNBzKQqWI6323rrBSKQSKtzzoIwSN9qqw2tQM3J3yyn0/esFXvYiQ2vd3O1+p6DWt35UOWCdj/VlJrCODv96HsD1swJ3/AMuvWg/RPJeHyYOJdrDz8fM3oDzPN/eWGmlv0pm5Wiy4WIf9g8euvXWk3mVwcXNcdR/4ig5hxJ0Fga651bLweUhbZnAPuQKou2gtc1Y56OXgdv4pV/8AK/7UCr8HeEdrjGkYd2KMkf5mIA/LNWpcx4QWXyvS/wDB3A5Y3bXvBb3uOl77267imTmx7FBa++nuKBOkSzWtqKm5y46MBhoo40DPN3iG2tbdrb+lSwHM5zC+tLHxXgaXiEEK7mNFHlmYj9qBw4dizicBHM0eRl6dMp8L9L7VSwcSs4J0YX/SnjEYJYsLkXQJGFHtYUtYbDDMLW67UEmHQZgthfofGknjnN82GxksYVXRXuBc3BsNr7elaLh8Ocw/ojzpL4Fy19o4tisRIt4opLLf8b2A/L96A/wrGHEQxzEWL6+nTptXuPw5Zzta1WBg1jByAqC5NvU613iFspI1oPoUIUDwrtrE2JtXsF8uYj+VVsXN4UHSILelcFyQRbaqsMmwq2ZbUAniXDI5WCsgYHcHx/ahf/2+g6Fh5ZjpTEWUsCNx+9Wlc+f5UGTq7WA8KtrIwFDojcixtVmfFWsDsKDiSS52qysvdO+1UjKLirCyZri9BNBi9lJ0FaPy/A0mBCpa7GTUna6lR+ZrM4yt7H86ulL5cruoANijkdfI0FSf4Y49Nkjcf9rj9CBTZ8NuXsRBigZopUUKN3ut8p8N99qEwY2dD3MZOo8yG/8AIGiUPM2OXbERuBr349/cEUGvzGyk+AJrFcRFfLa1yBp660dj5yxrKymGA3UjMHZengQf1oKwDKlgAQOmlx69aCd0NksBvXYXQ7DSqzt8gBOm/n71K0psbeFAy8DXLgMST0D/AJRmsP4Cwzi5AFhuWHUdRW5cCiMvD5owyq8mdASdASmUE9etZ/hPhpj4WuBG42BSUjqNbFRf0oNo5fH92h841P1APXfekjjcAOJlJDaubEeWlP8Aw9cscanQhVBF77ADfrWdcSnvPLqP8RvX5jQV2vYAbdTXnxPlC8IgW/zSr+Qdv2rqQXN9f1FVfi2bcOwQ8ZL/APsf+dAyfCOxw7HS+g0y+A/h3onze5DpbfKf1qn8KB/dSb379twdgPACp+ccTkkXWwyfTU0C9hgxkAI/EKo8zx5uNxjfLHH4/wAR8jRPAOC6nVszDWhfFbNx+3h2Y/O/hQaTx+S2Gc+X70ncHxoJNugJps5n/wDTP7frSNwRO+1/4f3oHLCEkZiDrVflZAElPjiJD9Gt+1D+L854fCgdqkwsQBlXQ+hNgfrUHL/O/DghVZyuZ2b7xSLF2LEX23PjQF8Sp020N6ozv56/zqzFLAR9zKjBmLEq4O/S17iqcsV7HW9AL4nzWI8bDgwl1IGdr2Ksw00Gh6X9aMsBqOt9POlD+xzLxKaYnRZEVfMhQTTZjNZfS4oOGXwGvSpcRHbfp+Vc4ZbMuunWgHKGOlnXESSksDJeO/RSSLDy0oCsajevs5qVYTt4VaTAXA1oMhjWwDf/ADXjyC5rl8UpZsi6HYHpVRn11oCKOtqkiYAaWND42GwJPptV+GDu9BpbXSggmxKaMT3SLAjUA66HwPlV4Qp2YZWDA7EfpRzg3LbScOEE8rqmfOFjgdjc3Yd86EaE6DTNYnWgMV40aApbsmK5jpnJYvt4gEadKC5BGBbNeun0uRsdqHHiNh+L2rvDY8PZTe/Qkb3/AEoJMFjZu8SSVsdQLiu8FMX3PTpfQ1QkmxMWE7WNAYS2Uy20uTawF7nXS9rfrVvhj90PoDIit6H5WH+5T7WoDUIOmvTpUrtbr+dRIBp3wNPGo8ZGCAL7m16CxKFdBmAPe0PUadCNqrQErqssyW/hlcfkTaocRD2ZQAk660R4fhe2dUVspY2vp70HeG4ziQwC4qX/AFZG/wD1B/OpoVB1ZiWNySQBc3uTb1qXnDlHD4XByzRvKJkGZXLkm46eFjS/wTHyTwKxUZsupH4rG360DEzW1BudqucXmw2KjhixOHlkVFBVkYCxtY/iBoPEJA6qwFiN/au+KRGy2axJHrsaBs4BxrB4ePs0MqLcn7xXNv8AVahnNHEVmkBiZXUKAf696T+JcXbCRlic7togO1/E+Q/lS6/Oc51IiNt7K2tv9WmlBo3Cf8WMWI7w06akV8eBYk8afEGJuxLLZ+llHk2mviKpwSsmXP3XsCQNcpIDWv6GreHxLbpLKAT0kb9CaB15qP8Adz6ikjhz2ZiT4AfWiE2OkK96RnW+xt4b3C0FbEgZmBI8R4daC58QTM+HEcQhaNgA4YjOCSACvQevnWXYjl6eO94n06gEj6i9NnN3EsXJhop8iwwFiqFW+8bcXYDZTlNA+VuMyfaoVkkYxtIA2gO+g/O1BS4LEkcqPOr5Aw0sRmHXXyrZ42U5cnykC1vChnNTRSsmHYEgDOQvyi23Tzrvl+MogQA5V+UnXS/jQecMh/vDnXWYny0sNPpRFk77eZOlW8Hw5gytt3mJHqxIqt2XeJvQdopJ08KiwuCEURUACwUaVawqHMKkRCFcHxH70FRFsfaq02GmLEg6Em29XS4BP9dKtGUjSgwhEJI061zjYirG9tB0onwrGpmjS+YsbfLtfqTfUirXGOGtPMI0IBdgNvO3Tw3oFzCzHXLRvAEHQkfKd/H+ddcx8sfYZU7N2cZCzlwBsQugHQ3o3yzwQSyLcCwi7QgEG+YkKPK+Vr3oOpublgEGf7QGiWyhGARwLjYix0NjcG1tLUG4fizMrsy6u5YAnYHqOtul6hxfBMRiMXFDK6sxiV8w0CRZQ2o/CdTp4nwrS+E8pxRzvMgYq0eXKQMoFl+XS5HdHlrQIHDuCl+6XUZja56VdxHATCpVmR/AqbGx60Z5njRJEjhgGYtbumwJOo3NgAL1FxLBEzRxFlLMq5bBj+EaWAJ29qCtwflPLEYppVaJ5bxIRe6gXYkDL3rgXsSB71SghUsVjSKNFZkVUWxO1y56knbwtTnweXCwxWxEedyWaMCMyEgPkOXQ/jA/3CgXA+UsQ08jOpjjkBkzaXEjFWVct9LKWUiwHdGu9AKxnDckiL6X+tT47CFioWxuT18POi/MHCjhyGaQMLEk9RY7kW0B8daDPigqCQsBlLHXw1oK0+BIKhg1wOp/rSrfDcAQA7Fo+9YPG1mT/uGh29KA8Z5md3zQgPGsYz6HQ2tc+FqGS82TsmRcqA/MbXN/K+1BqnEp43w0rNNIysCMkziwU6E5QAbkeJNr0t4DEqI1KKwUKvdYa3IDe1x3gPAi1LuF4pLNCzPPJNKFAhgWPMbgBjIwHdMa2I1BJ0NhQCHjU6StL2rF2bMxJuGPmNtNtNhoKB949x8YcdoAC2yq17XPj6WqpwHjj4vNfIHS3yiwIPlc+dScD5vhnkVcTEgOQgGwyluhuQbeBuDp41LFxrCfaM0ZCu9lsAuQEEt3WVQCveCg21tQc8Z4R2xQtctGwsosbi4uuU/Np0pnw/IOFdlaTDz2yBg5dFVd2y9nGoUWJ8DvQtlVwblxfvZo21BBuGXTSxAPtVKHi0OGVnfiOJml1AgEpYMbWu4IIA8r2HlQMGJwLLNnaQuJWJXNlvoAltAB+E2sKptdVJKnQ20+tL8OHhxjHNKQXKRJI5eyzG72hUHYCw1sO9fS9PEeGSKLspmzOvW9sw2vbox6igAycwwRDs5SVa+YkqbC+wJqpj4pHjcRsDmFgPG+m49aI47h/DldhjImySkXmzteI2AGYDQJp8wvqbEUOw3EsOpCqxKEZUcoVViDkBJta509yKC/wjlvD4jCxJiZ8UrjNaLuqqspIOQ9l3tTuSd6VjyzLFjEjhWQp2iG8gF+6c19AAQBfYeFPHCOZ0hQ/acRCADaJVPe13a1yXYknW24qPgHH0kxUgz90qXNyO6bhFUt/EdLi9hoN6C/jMbH2pBIz2AOlietv+KlwWi79R+dK/EMZLisZJg8Oqo4Y3me/dFgNgDrrarHC0xWFxMeDmtOhBYTLm7oAJs2bwOnuKBk45iRBBJMARkQtoSNtr62tekrhHG8b2cU92niZmEt4j92ARZsyi3U/wC33py4vxGLDoTO4VSLC/4tNQB1oVw7iEP2C4YiBVyqzS6E3ylSl9Ntj62oGSOe1itj4VE2PzsVulxYnKddtLjppQ3iKZoXCdUIXL0uNLUk8EwmJRIZ4VKSEBHDqxzqSFu5ayjKouoBNA4cU4w0cqRIgdmBdyx+VBbUC+p3062oY3xDnucuFhZejCQ2YdCNNjvXXG2gjxMcskZdpUKXDoAAtrsVk7psD/WlWjxDhH/Swp/0p/KgzjHcVknaNgiqYUt3BvbXMfPSr+EnRYWxM2cOCn2cA7tmuxN+gA/Wo+TuMw4eRlmh7VZLZbbqwDgWHUEv4+dUuKzBsJBbTISjDwO/6frQU+M8ZkxUodwBYWVFBtvfLuTcnr502Y/jP2OXGxwKIjlijjGpKmwZu9fcBnN7bigvIHC+3xiEi6R/eN7aKP8Ad/4mifFImfiGIeNS7hWKoPmLXC7eGVj50Db8LUSdsY0hLynIi57hjEqld97Ekg+gvvRvmnj4iaKNGEd3UHW4IJUFLKe6bE7+B2velXBcwYjtYzHhCskZuVFwQGFyraahizb9QD0oDzJx2aeSSU8PAy7MyO2Tre4AG+t6Bq5xeNJoxKpZCL2BIJK3AAI66jSuuQcUJcbnYZbR5QmUgRsWGZRfX8IFR/EYZ8Isux7rgjoTY3B96C8B4g2G7GZu+74d5iXY3bvuLknUmzL560GmcBwZUhGUAxPImYn8JkL2A6krkN/Cr/H8SkETOCqd06k9bX0XdjYGqZ4uOwjxlnySqqyKoJKNfLmsutg3dPoKXOc8H26qO2kij6ZM5MhNtAuzGw6339aDjmyMz4eMkqpdFYF75Rfe/lY39qFtyrF2H94xdjLN2b5XCrZb5coOjC4Da9CfCiuCYYrhqaljGhjNyC2ZNNbEi+l9D1rOeecSheFY3JUwJnW+mcFg2lBY4nBgsLHi1w2Jkd+zEVrgrLmIBIt/CQT76UmxsLVw9cWoJVxBUgqSpGxBIP1FRFq5NfLvQFuXZ+zxWHfKGtKl1IuCCwUj6E1s+I5QwsQYmIZGQWUkHKq6gjqDrvWJ8InCYiF2BKpKjEDqFcE6ddBWlcRx8kuImly4iKHsHEay3UMGAUMi7aA3oCOG4O0PDyc3dV1bINLRl1Zs53dghIPQW260r8/8IMnExDCveKRqABa5se8fKx1P/bTjzBzIIgsCpnzyOsq5b/cDusR7MPpRHgODDYjtZV+/iRcM56ZQc0cwv/Ght66UFNOQwqYVYnUGH5s4vmOZXaRQNpCUyg9AfKmjH8Ehcd9QwBvlY6fXcbdDaiokjVwvdvlPeO+jAW9yfyqjNxOOSR4Y7FkIz+AvqPXQGgQeJ8sLieIZX7RMIuHDsMxyk3YBfA5Tf6edeYHgNsLA0kryLnjyLoAIy1wGt8zEZbnbSjXMfFGjws6ZLhopWVr6odtR/CQw9zUEeMRcHkzoHWJbKxF7qBbujU6r0FAi/Erl2PDSxtGCBIXYnU9RZbnwufrRPg3JUpwGdAO0mN2Vmy3QA9nrb+Kz20vYX2p5xeEhx+HXtBmW4baxVhuNdR1BHgTRHCMqKFxHdOtugtmIHtlC+tAC/wDp09mssMnZ4kxKCWa6nTUX1Njr4jwpbx/PEkU7JNH3kZVOU3Url1I10JNiPK9N2P4jFKzJDIGtoxU7HoPpWZ8fwplxMUeuZzlb0XTN62JFAxrB9pkgmxkokjMjLlHdQI91Q6ak5uzuSetT8Z+HaI4C5ezebN1zBBGAEva2r367GlTi3E2wo+zEtdQVykArY7Nfe2Wxt43rSuUcfIuEjGJzkAXWVxbS/dufIW18KAWeFHD91ZCha7xhiGHmLDdfe4vWfYjFYpmljFrQMXYrpfXS5J1AG2g0FPXFOZO2maKPIEjBObQkEaHKei63865nEDcPOIQKS8TiQC12Kgorn0sPY0Cxx/grNDnzfJHnsQSxJ10Y/h3GgG1Ki4xwLBtBpsP5U0LjZ5BH2YaRI0KuLDvXUZkFzrYW67k0Rw3A8NkW0sB7o1YG506670GfhrEEbggj21q7xfSKIX0YySf7my3Pstd8vIWkZVgE75GKKzWVSoLFzqAwCgmxNtKt8C4PHiJ8PEzizWZwSVsvzEBv8oJv0vQNvAV+wYAPJ87jOQfwKSSq+4N7eLGqfwsjM+NmxDAd1dydi+gt46Kf6NDfiNzNBiXEeEQLFGbZxoJLaDTwFtD1ph+Csf3eIPi6j6Kf50GltHfwoLxmVVV+61wjdCFAtr66UwMtLnMMinOvdJykWvrqLbedAD5/VRw8WGUdmoAO42sLVU5i5Z+0SYHDoVUxQgsW2ygqMunUtoPUmiPNuLGK+zYLJLG7TJmV4yLqurFW+U2UHrRKBs+PxDWB7MQxLfoSTI35Lf2oKeB/tRBJFFGFXOxRiVKgMSbDM1/yoDjuTeKsmRpgkSo2jSX7oFyCQLkH1rUypt19jXONQvFJcmwQjTQnS5BI01sBfprQInJ+AEAmwwzf4cUpzW0ZlMb7baoNKy7jqImKkjkViEkOx1sdbDp1rTuX2H9r4yMMO8ny+ATs9f8A3tWf/ErDiPiMyjUWX621oFbE5cxyAhegO/vURr0kVyxoPCK6gte5FxcaePlXBqxHA2XNlOW+/SgvcAwplxWHjUXLSp9AwJPsoJ9q3OSBpu1iY3jKMtiPlY6Ag+hrKfhpg5HxmeMqDEhJLC/zd3QXGts2tbBwkPeQub62Hdttv+f6UGdcA4tCMbN9tZY5OyESm2lgbFmYfibKv5+YrT48ZCwXEox+QgWsO2W9wvetsb2NxvQBeR8JMxlli1c5xZiCpJvup18bG41NXDyLCYwjTTsF+WzKMo6DRdfegDcd5tjjzkEM2ossoLDW+trHoAbba28a4+GONeVcRI57pyquuvdBJ8rd4WqfGci4BSEPaF2tlvJqT6dRr0ovy3weHD/dw3CkFijEk30GYhtRcW06UEfNODDYPEIosWhYAe1x+YGtIXEeMBsI6gHNIqZXtoA9gTmOxBLL41qWLUZWuBlAN7mwsPHyrG8ZyziHUnDkyxgsTbuooV2yqub/ABLg5gVuNbeBoGDkzmFlYCR1763t1bJ3SfcC/tfrTNx6aCZAzNc5SAGbKdel77jp4GlrgfLmI7ALJEMyEGMll7pFwR1NjcG38qtcf5QnxEnaF4oxbUC519AAKDnk/DpB233okNw76k5dL5b/AIjbr51DyxH2suIxMyMLFgocW7pN9L+QUfWrvDuCPhphmkVlZcpyqQQRqCfFdx5aeNHvtGGiWRcUypHKts2wvrpcHum3XTagQP7EXiLyTGR0VTlUaNoPM+ZNO+BWaOLs5JVnit8skfS1rAqRYW8jS7g8fhMKWh7QRqO9GXYfeI5zBgfDpr4UVi43AVLLPGwtrZh+etBDJwvDiYyYeMoFIjl3AcuuZSB0sRa43v5UMx3CZAJ3RhkeJlyC++mwGmuXejfDsfFLh5wpuwaNvO+bTQehqE4m10yyFg4vlVjlGhu1gSu9AM5J4XIrxxyPGInu2VwMxNvlGoN9bk67U4y8C4cSb9le+v3nX60IlkhmbJmjc9YyBfQE3sdagPDk/wCkn+0fyoMgicjYkengdCPpUseIdWWRWKsp7rA6gja1Rha9Nsvneg5xk7SOzubsxuTYC59BoK0X4TxytDiFjlMTCRSO6GXVSDmU+g2IOm9ZtbWn/wCEWOC4iSNjrIoIv1K3v+RoNIwyYsBjPMuh7vZRqt1sNbOWtrcb9KiwfEVknRSsxUMLyFEylugJtuTYWUb0Rxs6juMyrfYFwLjxsazXmHmgfagyurQ4drJELhZGt33LDprlG9BpXEsTh8TiosKWV2RXkkTcWt2eU+8m3lSrytl+1Y/7PHaODEArCDa9omiYgtsdGIXbppvWW4bjbQzrNhh2JVrqL5tDupJGoIuPetI+EU+Z8YXa7ysJNdyDmuT7n8xQOPDeZ1lm7BcPiFe1yXQBV0BsWva9iNt6McSmMcTaXZxlVfEt3Rrfpck+QqpHCbKyjv5QGIt001BIv1oZ8U7Dh7S63jZSACRfMezsSpGnf9NLUCdy9xiOTipRn0kmYDITYnJY6ixIvGg8NPOhXxshiGMj7P5+z+9F7637vobXpV5Y4XPNMq4XWUKWBBy5MpGtz6jbxo7zlwPE4eOJ8WFZtVzBgS34u8b3J31NAH5q4lDJh8BHCAGigtMbWPaaLY6a/KTfrmpXbar3E8SJHzhVQEDursLC3/PvVMig4NaP8NeXGxbLnKDDxd5o2s+cMbgFc3dBGfvWB061m7b1OuLkCFA7BCblQbAm2W5tvppQb5y/wHD4KXFmEns8wNr5soCAkDqdWPnXkXOWGaEP30DlwpKMRo2UZmAKrcjqetZZNzTiYFZFkVlkjV7lQTd1FwfAjUe161dsKq8HEUFrTxixXUMZjdreHdJ1IH1oDOEYrFGDuEUfRQKsiag+I4iyaGGRlG7IVNgNzlJDH/SDVHDc88Pc2+1IpHRw6W/3KKAzKxMq627wvpvVfhWIaTFHTdCy69CVP70MbmCGSZUilSVmYBQjgnxvpsOtGuE8JyyyOjgEoo7wDW0sdARp3R9DQc8xzCPCzSkXyox2vrbS3maqwRm8ZJI0vk0IU2sbaX0uBbbyoXzLgOywzvJJOWQFpWLnKwR0JXs75QpDG1tbDernC+Ix4jLJE4dMpsR0JI0I3B02NAUVbDXx/b/5qOTTW/n/AF41OpuDeuMSvdPpQAuKs+jFxZWBIydMwB6+BoX8RMNmwMptqtm+hF/yvRDmDEhYJO8AShtcga209dap8U4pBicK8aygu8RFhfS46kC2l9fCgWXJUJhJ1RmijWzW1KuAwB9L2ozwThUBh7VTmW3TTUaeulKPG+1ixaNNKJXsEdlIIA/ANNja+nlTdh8dA6iPtQCdCNv9Pkw/Ogh5faVfteKwy5nKkQJYWYREIzLpqRnfTramLB8TOuY3eZQSTobDva+WtJXFeWcTh4JcVh8RaPKe6jXBjdtbX0WwOo8qsxcWZzC8cGbswVmuyLplBuDmuSBra3lQHuM8HEqEO7E3utrXB8iANPXS29KC4wW/wVPn406YzHqEz3ugGa4vqBrlJ26dTWZx8TWwujXtrZwB7C2lBRw2HLGwIGm5O1d8TwyJlCSCS47xAIsfDXetFw/AMIlz9jxeINgRdWUftQfB8IxYxS4iPh5Coe7GVIUWGUXvqTfWgS48DI3yozegJ/QUU5ZwmI7RJ4IncROMxUbeI9wT9a0yKLjDZssUEQJuL20PsTQ7hPI3EII3AxKxKbu4Uk3NtTt4CgsfECeRFZx2fkDGrN7kg2AFZ9wXCrPJGjMqZm77m2gF2vYkD28qr8Mhlxc8MJkc9o4HeJNgTcmxPQXNScy8vTYGcxSjzRxs6+I/cdKBv5k4RgHQlMSjT27ixooVjcC1kXr5mhvKzRYKZZmxJWRWKtCsLMSNipa4Gtgbi9Onw0hweIhUvBGMQq2Ot863K5wt9NrHS49xT5guEwwi0USJ/lUfrvQBOI8SU4dZcxWFgGNgQzA626FTbrcWpU5v44/E8CIsDh5WXOA5NtMuyizHW5Bv5Ut85844t8VicPHJeIy9mi5FJ0slgbX1a/1oRyHzQ/D8Vdr9i5yzJ4a2z2/iXX2uKBu4dy/xGNUWDCiHKmR2LqC+tyTYhhcgdegqTGcn4qaSIPCqOjd6VQroQepDvdyK1pJAQCCCCLg+IOxFVsXxCKP55EXyLC/03oPy5xaLLNIt75ZGFwAL2Yi9hoPQVVUeNaB8XOH4dJYXwsQXtA7SMoYBjdbaHS+rE2HXWk3geAbEYiGAd3tXC5vAHc+ZsDQDp96iJsKcfiJyb/Z7RlJDJHICLtYMrDW1h0I1vboaWOHRI80Sy3EbSKHI3ClgGI9iaA3zRgUWZUjXKFiUG2uZkQBj6lifpWi/DrinY4NIMTMJDKR2MQ1KIQCFY9LnW3SpE5LkfGTuyAI6sqSMwOUFriyr3ibE72GpvVzDcg4XDWkdmdgb3buqLa6KNNuhNAwPEki3eMBrfiAv6ggn+dZ9zUsRnAKXzoQcym7Wtr3u9YXte3XfSnx8QcoWLw0ub6dDcBvzNJfHOXcZNIGgiDsxvJKXAFlayxqSemuwAuaCrw3E4TAPmDLGxTRVBJPmx18gATUsONxkpMsUrQQpHI7SrlYKBooZTfNtewF99b60qcx8KxCM7FFVVNiulwQBmJ9+o396N8C5viOGiglVhIuWOMISFIzAXIykMT1vtYWtvQB+PcdkmhjiaVjlUiR9AZSSTc6Zra7Hw2FFJOHg2bAk4YqACyE9/S/eF7HffpembD/DODsycQ7q+pJVhlUX8Svh1NVYcVhSxwmFdQUsBcj7zTUqdmN6AXwabikknZnEuyD5iqxggna5ZNt9dabcbhZY1v8AaJHJFgrC7M3gDmVRr5W8qscBjdFZZbBgbg+IA3P6VzjONxK6gRzSybKFjb0+YgADzoEPj/LAiCyFmaeS/c1fUn8J8Rqb29gKIcmcTaCGVSXBRwyqFv2hdCoTbTvZG/o1oh4KWkEzFRIikRixKoSNSdsx1t02oZxzg+eSI54kmve4Q95lUlbAbgN3tT5UChgeVZcdJLNiQYASrIuUAFguUkgm50H/ALjS/hYYoo8JHKc0T4qZnAB70afdjS97MV2ps5w5Rl7MzCUysou7ObHb8IvlA8rVnHEJWaRAL2jUIo8hv9WJPvQPPNXOUUmEfDwRMucBBtYKTqAB5DalHlmSJe27ZWa8fdAte4v1uLDb1Aok3BZ4mjzQzRyAE51UuDcWB0BysAxBFD+LcHkwshjlF+7dSNiCLm3ube1AQeeXGuuHjVRmRSxW9tLE38Bf9BRRuDcKXutNIWXQ2JtcaG3d2oGolwE6MpUs0Kkg6gq42PjXo42n/wCLh/o//wDVB+jIvppXLDepFOtfImp9aCEJpQvmubs8HiJB0ib8xajkY/WgXOrKMFKJASrWUgGxILC4vY20vQZX8GuFiTGmRhdYUP8Aufuj8s1ajzvy3FjMM8b90oC8b9UIF/oRofKlz4S4NMPhpnkIQs6kl7LstwBrqLk29aOc54p8TgpI8IrSPIALhWAy3GbvEAfLcUGNchcKnnxKSRM0YjZWeXXQfw+FyARYmtl41zhFDHIwys6AnLmv06lQQPrQPl/kyePBGArGhd+0dy5Y3tawVQABYAWJNV+ceV8PhsL2jySEllUsLagm57nUWB69aDLeBTMcUJmGYqxlP+a9wdfBjf2rrmuMvJ9o0Pam7EdW3voAPpWnfCHgkYglxEqKS0ndZh8qgagX87/zoN8U8ccVNHhsLGXij7xaJcwZ28CotYAn1JoFbgOOLR5GcgqLA9CDsD+lFrDNopt/CW3t4G2lMmF5GkLXhhEEDAXErXe4Fi1hffe16Kr8OlG8xK/5NfY5tvCgROZeJmeBIStlja4zElxoR8xJ01/KlrhOHkfEwrEcrhrqb2tbdr30AFarzby5BhsEQil3LqA76sNb2HhoCPes/wCVIx/amFDC4MlrEXFsjdD50BjFcqSYtjHC5nvfPOR92rDorE5mP86zfFYVkZ43FmUlWHgQbH8xW58/8X7ErHh8QY5NzCijKRrcswF1O2gPtWV8XwzSO8lu/u2a92P8V6DUeBfECN8LEXW8gULILqoDAdATmNxY6A70I5k+IMjYeZY41TMpUMGJIvp5W60mcMwhVe8p6HqCRsSpO9iOlXRhu1ZFA7QGSMEjcAuos31t70E/Os0sU+Fw8bupWGNWykguzAFi1vmN2O9MvJ/NssRTDGJpiTlUA2KgaWGhGnUkihfEOGvjOOyJG/Z9nds+pyhLLf1uRpTHxTGQ8NUxYNA05X7yU2YKOubwN9cugoKPxdT7PJDiFFu0BSQb3IF1Nr+FxfyFAfh/xPBh5JcVGDJHlMBysbE3voNNwDcjrQPmHHSTBmldnbQ3JuN+n8I8tKH8GG/87H2NBqEvxDMlwYI2Q6WJJ08+n1AozO2Akw7mNcOe4SAFToL2AIrKmksdvS+jfXrU3EZYw+WK5BRb2OuYqC3rqT0oHTlfjAYMxZMxcKBqTYDQWtfqR1HmabeCY2/au47NRazMwuRrv4f81jPw+zHHRqSbX71ydlBOuvkKuxcaeQPp3e0ZrDXyDWNzt4UG2R8Qib5ZEN9rMNa6aFb3sM3jbX+tT9ayLhmPdHWQXJB0OUGx81Ov0p24LzPJJKsciDU2uBbXzBOlBd5r4XJiIezicIb632I8CKF8v8lww/eSqskx3P4R/lU+2tNzCuLUEXZ0sc+8NheAs698fIwBuNbkX8CL012r21Bl/KPBkxTzHERO6BIxG7ZhoLjunS+w2o6fh9g/4X/3mnErXlqA3Eul/GvYj+tdxjQCo4gddOp/Wg7hG/qaF8wcCGLi7JnZAGvdN/HrpRZNzXrbjzoF/gnKGGw40UyN1eTvH2Gw9hR1EtoOm1vCu2HWvnHWgjUW0+npSzzny7Ji1jjjkVArXObUW9LG59xvTTIvWvGFAp8F5OWLSeVp9bhCMsY0F+4DYm460xYTCrGMqKFXoAAAPLSrJW+1fWoOAlvT9K4IAqYtUW+lAk/ELGRGExGQBwwb0tob3BuNbeV6ybh0kn2uN4wSVfusFvr8vpfX863vG8CglbNJEjt4sL/1tVzD4RY1CqoVQLAAAADwoELgnIecF8acxJuqg666982+b0pmn5WwjrkOHiBsQCFAPhoRrR3JXapQZXDyViZJVSUCOONFQMWz5gpJOUdblibG1rjwpq4zhI8NCvZRKv30RIQAZgjhtT10U700SCw8f1rMOb+NYhiYhBKwHygo2bMQRpYFX30Kmgo8iY1RLxHGySLEWfs0LC4uSz2tpm/DoDfSgs2Hnxk5AALsdMigIRe9yBou5OuvnRrlnk/FSjJiEKQZ85vuTYfKp1zW0udrda0/hmAigjCQoFUDbqfMncn1oMpxHILRwM+JcIxYKqR6g3I1J9LnQdKXsBwN2lMUK3zMct9RYdWPQfzrbuNcITExZGLgbjKQCPre3v41T4PwOHChuyDMW+Yubsfc9PKgR8LyHKJF7VYnTr3jbXw2IIq3x3kr5BhUjCi+YOzXueqk3tpTy7/w+4P7VBjJMqM19lJ18he9BjfA7RHGS7NGJLDzvlGux71qp8PhKqvWw/1C+u17n6Ve4jH2WDQIMzz3eS/RQ2gHq1j7V3y5wo4l44hmJPznQZF6kMBQd4OUnRe+17KbENrpbYftTZxDhE8cccxW7gAPZu8Dfum99Ta3uKPYDk3DRMGVSzKbhpCWI9NhRjE4NnI+8IUbrYG/udRQd4SXOisQVJUEgixB6/nUuWugn9X/AJ19loOCK5tUnZ1G0YPmP696DiSucvkfzrtl8tP68ahMY8PyP86BiU10m1VYpLrVlGoPkGprs9K5J1r5m0oO22ry9fXrm9B5mrlR0rknWvc1B3a1eNXoao3eg8c1Ga5Z64L0ExN/WvQ3jUKPUgegkLWrq9Rq1fO9heg7ao9OmlQTkkXBItr/AMHyr6F8ygmgsN9Kic+x8RUgaopDQRvJ47+IqtIb71MRXJWghy+OvnVPikAeGRGvlKEHx2ogy1zloM3j4ZBOyxROjFrE7MoUa6EHRhrp50+8H4XHh0yRKFG58z4mu4uGxK2dYo1b+IIoP1AvV1RQdLUgrlVqS1B5auGU30tbrUoGlfKKCPLUbJVm1ckUFQ14QPEfX/mp4zcXr7sx4C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303338"/>
            <a:ext cx="3810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95" y="2780928"/>
            <a:ext cx="40537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mussolini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4330824" cy="4373563"/>
          </a:xfrm>
        </p:spPr>
        <p:txBody>
          <a:bodyPr/>
          <a:lstStyle/>
          <a:p>
            <a:r>
              <a:rPr lang="nl-NL" dirty="0" smtClean="0"/>
              <a:t>Socialistische journalist</a:t>
            </a:r>
          </a:p>
          <a:p>
            <a:r>
              <a:rPr lang="nl-NL" dirty="0" smtClean="0"/>
              <a:t>Nationalist</a:t>
            </a:r>
          </a:p>
          <a:p>
            <a:r>
              <a:rPr lang="nl-NL" dirty="0" smtClean="0"/>
              <a:t>In 1917 gewond en ging de politiek in</a:t>
            </a:r>
          </a:p>
          <a:p>
            <a:r>
              <a:rPr lang="nl-NL" dirty="0" smtClean="0"/>
              <a:t>Richtte de fascistische beweging op.</a:t>
            </a:r>
            <a:endParaRPr lang="nl-NL" dirty="0"/>
          </a:p>
        </p:txBody>
      </p:sp>
      <p:pic>
        <p:nvPicPr>
          <p:cNvPr id="2050" name="Picture 2" descr="http://fascistitaly.files.wordpress.com/2011/05/benito-mussolini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08809" cy="47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fasces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72816"/>
            <a:ext cx="5904656" cy="4373563"/>
          </a:xfrm>
        </p:spPr>
        <p:txBody>
          <a:bodyPr/>
          <a:lstStyle/>
          <a:p>
            <a:r>
              <a:rPr lang="nl-NL" dirty="0" smtClean="0"/>
              <a:t>Terug naar de glorie van het romeinse rijk</a:t>
            </a:r>
            <a:endParaRPr lang="nl-NL" dirty="0"/>
          </a:p>
        </p:txBody>
      </p:sp>
      <p:pic>
        <p:nvPicPr>
          <p:cNvPr id="1026" name="Picture 2" descr="http://www.bible-history.com/ibh/images/fullsized/roman-fas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99529"/>
            <a:ext cx="20764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Mars op Rome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1922</a:t>
            </a:r>
            <a:endParaRPr lang="nl-NL" dirty="0"/>
          </a:p>
        </p:txBody>
      </p:sp>
      <p:pic>
        <p:nvPicPr>
          <p:cNvPr id="3074" name="Picture 2" descr="http://historianet.nl/files/bonnier-his/imagecache/630x420/pictures/mussolin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6580"/>
            <a:ext cx="6000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Mussolini aan de macht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7904" y="1725813"/>
            <a:ext cx="4845224" cy="4373563"/>
          </a:xfrm>
        </p:spPr>
        <p:txBody>
          <a:bodyPr/>
          <a:lstStyle/>
          <a:p>
            <a:r>
              <a:rPr lang="nl-NL" dirty="0" smtClean="0"/>
              <a:t>1922</a:t>
            </a:r>
          </a:p>
          <a:p>
            <a:r>
              <a:rPr lang="nl-NL" dirty="0" smtClean="0"/>
              <a:t>Eenpartijstaat onder de leiding van de Duce</a:t>
            </a:r>
          </a:p>
          <a:p>
            <a:r>
              <a:rPr lang="nl-NL" dirty="0" smtClean="0"/>
              <a:t>Totalitaire staat</a:t>
            </a:r>
          </a:p>
          <a:p>
            <a:r>
              <a:rPr lang="nl-NL" dirty="0" smtClean="0"/>
              <a:t>Indoctrinatie </a:t>
            </a:r>
            <a:endParaRPr lang="nl-NL" dirty="0"/>
          </a:p>
        </p:txBody>
      </p:sp>
      <p:pic>
        <p:nvPicPr>
          <p:cNvPr id="4" name="Picture 2" descr="http://fascistitaly.files.wordpress.com/2011/05/benito-mussolini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408809" cy="47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Oktoberrevolutie</a:t>
            </a:r>
          </a:p>
        </p:txBody>
      </p:sp>
      <p:pic>
        <p:nvPicPr>
          <p:cNvPr id="19461" name="Picture 5" descr="trotsk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29432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64163" y="56610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Trotsky</a:t>
            </a:r>
          </a:p>
        </p:txBody>
      </p:sp>
      <p:pic>
        <p:nvPicPr>
          <p:cNvPr id="19464" name="Picture 8" descr="p09_oktober_17_(800_x_6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5040313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Belangrijke besluiten Lenin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Oorlog met Duitsland beëindigen, ten koste van alles</a:t>
            </a:r>
          </a:p>
          <a:p>
            <a:r>
              <a:rPr lang="nl-NL" altLang="nl-NL" dirty="0"/>
              <a:t>Nationalisatie </a:t>
            </a:r>
            <a:r>
              <a:rPr lang="nl-NL" altLang="nl-NL" i="1" dirty="0"/>
              <a:t>grond fabrieken en machines, alle particuliere bezittingen, worden door de staat in bezit genomen</a:t>
            </a:r>
          </a:p>
        </p:txBody>
      </p:sp>
    </p:spTree>
    <p:extLst>
      <p:ext uri="{BB962C8B-B14F-4D97-AF65-F5344CB8AC3E}">
        <p14:creationId xmlns:p14="http://schemas.microsoft.com/office/powerpoint/2010/main" val="20654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r">
  <a:themeElements>
    <a:clrScheme name="Apoth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115</TotalTime>
  <Words>415</Words>
  <Application>Microsoft Office PowerPoint</Application>
  <PresentationFormat>Diavoorstelling (4:3)</PresentationFormat>
  <Paragraphs>97</Paragraphs>
  <Slides>21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Apotheker</vt:lpstr>
      <vt:lpstr>Fascisme</vt:lpstr>
      <vt:lpstr>Italië WOI</vt:lpstr>
      <vt:lpstr>onvrede</vt:lpstr>
      <vt:lpstr>mussolini</vt:lpstr>
      <vt:lpstr>fasces</vt:lpstr>
      <vt:lpstr>Mars op Rome</vt:lpstr>
      <vt:lpstr>Mussolini aan de macht</vt:lpstr>
      <vt:lpstr>Oktoberrevolutie</vt:lpstr>
      <vt:lpstr>Belangrijke besluiten Lenin</vt:lpstr>
      <vt:lpstr>Communisme</vt:lpstr>
      <vt:lpstr>Dood Lenin</vt:lpstr>
      <vt:lpstr>Bolsjewieken aan de macht</vt:lpstr>
      <vt:lpstr>Stalin</vt:lpstr>
      <vt:lpstr>PowerPoint-presentatie</vt:lpstr>
      <vt:lpstr>Gelya  propaganda</vt:lpstr>
      <vt:lpstr>Thuis</vt:lpstr>
      <vt:lpstr>Thuis</vt:lpstr>
      <vt:lpstr>Alleenheerschappij</vt:lpstr>
      <vt:lpstr>planeconomie</vt:lpstr>
      <vt:lpstr>Grote Tereur</vt:lpstr>
      <vt:lpstr>Grote zuivering</vt:lpstr>
    </vt:vector>
  </TitlesOfParts>
  <Company>De Onderwijsspecialisten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Fascisme</dc:title>
  <dc:creator>Klapwijk, Marc</dc:creator>
  <cp:lastModifiedBy>Klapwijk, Marc</cp:lastModifiedBy>
  <cp:revision>7</cp:revision>
  <dcterms:created xsi:type="dcterms:W3CDTF">2013-12-06T08:18:13Z</dcterms:created>
  <dcterms:modified xsi:type="dcterms:W3CDTF">2015-12-08T11:07:07Z</dcterms:modified>
</cp:coreProperties>
</file>